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Serif SemiBold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O5WalSE5KqBcQyJlokXfiQLTn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quema Personalizado">
  <p:cSld name="Esquema Personalizado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;p1">
            <a:extLst>
              <a:ext uri="{FF2B5EF4-FFF2-40B4-BE49-F238E27FC236}">
                <a16:creationId xmlns:a16="http://schemas.microsoft.com/office/drawing/2014/main" id="{02AB6558-70E2-522B-A98A-10565712C496}"/>
              </a:ext>
            </a:extLst>
          </p:cNvPr>
          <p:cNvSpPr/>
          <p:nvPr userDrawn="1"/>
        </p:nvSpPr>
        <p:spPr>
          <a:xfrm>
            <a:off x="0" y="0"/>
            <a:ext cx="9144000" cy="86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4;p1">
            <a:extLst>
              <a:ext uri="{FF2B5EF4-FFF2-40B4-BE49-F238E27FC236}">
                <a16:creationId xmlns:a16="http://schemas.microsoft.com/office/drawing/2014/main" id="{4CC95270-8870-66DC-56E5-EA08455333BC}"/>
              </a:ext>
            </a:extLst>
          </p:cNvPr>
          <p:cNvSpPr txBox="1"/>
          <p:nvPr userDrawn="1"/>
        </p:nvSpPr>
        <p:spPr>
          <a:xfrm>
            <a:off x="2348247" y="84000"/>
            <a:ext cx="4447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500" dirty="0" err="1">
                <a:solidFill>
                  <a:schemeClr val="dk2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LusoSaúde</a:t>
            </a:r>
            <a:r>
              <a:rPr lang="pt-PT" sz="2500" dirty="0">
                <a:solidFill>
                  <a:schemeClr val="dk2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 2023</a:t>
            </a:r>
            <a:endParaRPr sz="2500" dirty="0">
              <a:solidFill>
                <a:schemeClr val="dk2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chemeClr val="dk2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10 de novembro</a:t>
            </a:r>
            <a:endParaRPr dirty="0">
              <a:solidFill>
                <a:schemeClr val="dk2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4" name="Google Shape;25;p1">
            <a:extLst>
              <a:ext uri="{FF2B5EF4-FFF2-40B4-BE49-F238E27FC236}">
                <a16:creationId xmlns:a16="http://schemas.microsoft.com/office/drawing/2014/main" id="{90FAAC38-2A85-8259-7606-8085AB2F984D}"/>
              </a:ext>
            </a:extLst>
          </p:cNvPr>
          <p:cNvSpPr txBox="1"/>
          <p:nvPr userDrawn="1"/>
        </p:nvSpPr>
        <p:spPr>
          <a:xfrm>
            <a:off x="5790546" y="152105"/>
            <a:ext cx="30513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Jornadas Científicas da Saúde da Lusofonia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26;p1">
            <a:extLst>
              <a:ext uri="{FF2B5EF4-FFF2-40B4-BE49-F238E27FC236}">
                <a16:creationId xmlns:a16="http://schemas.microsoft.com/office/drawing/2014/main" id="{61F63E43-F1F6-56C6-09CF-6B4700946A6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200" y="84000"/>
            <a:ext cx="2196050" cy="69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FAFD6-659F-6144-2E0C-9F53B21C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4B9DF99-43A8-9D09-8FD4-4FFAE1BA52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9516823-732C-1FD1-6BEA-E1D20C3C49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82E74EE-EDCD-D96E-D930-C0924F30CF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3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28650" y="1028700"/>
            <a:ext cx="7886700" cy="661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28650" y="1690689"/>
            <a:ext cx="7886700" cy="448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2" name="Google Shape;20;p1">
            <a:extLst>
              <a:ext uri="{FF2B5EF4-FFF2-40B4-BE49-F238E27FC236}">
                <a16:creationId xmlns:a16="http://schemas.microsoft.com/office/drawing/2014/main" id="{412CAD9B-50CE-0915-EFAB-7715FC1E4D52}"/>
              </a:ext>
            </a:extLst>
          </p:cNvPr>
          <p:cNvSpPr/>
          <p:nvPr userDrawn="1"/>
        </p:nvSpPr>
        <p:spPr>
          <a:xfrm>
            <a:off x="0" y="0"/>
            <a:ext cx="9144000" cy="86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4;p1">
            <a:extLst>
              <a:ext uri="{FF2B5EF4-FFF2-40B4-BE49-F238E27FC236}">
                <a16:creationId xmlns:a16="http://schemas.microsoft.com/office/drawing/2014/main" id="{D17CE096-8441-ADA4-C57A-E57B1944DDCC}"/>
              </a:ext>
            </a:extLst>
          </p:cNvPr>
          <p:cNvSpPr txBox="1"/>
          <p:nvPr userDrawn="1"/>
        </p:nvSpPr>
        <p:spPr>
          <a:xfrm>
            <a:off x="-566400" y="84000"/>
            <a:ext cx="4447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500" dirty="0" err="1">
                <a:solidFill>
                  <a:schemeClr val="dk2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LusoSaúde</a:t>
            </a:r>
            <a:r>
              <a:rPr lang="pt-PT" sz="2500" dirty="0">
                <a:solidFill>
                  <a:schemeClr val="dk2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 2023</a:t>
            </a:r>
            <a:endParaRPr sz="2500" dirty="0">
              <a:solidFill>
                <a:schemeClr val="dk2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chemeClr val="dk2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10 de novembro</a:t>
            </a:r>
            <a:endParaRPr dirty="0">
              <a:solidFill>
                <a:schemeClr val="dk2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4" name="Google Shape;25;p1">
            <a:extLst>
              <a:ext uri="{FF2B5EF4-FFF2-40B4-BE49-F238E27FC236}">
                <a16:creationId xmlns:a16="http://schemas.microsoft.com/office/drawing/2014/main" id="{0FD4DE45-546D-C9F6-238B-36DFC0BF42A4}"/>
              </a:ext>
            </a:extLst>
          </p:cNvPr>
          <p:cNvSpPr txBox="1"/>
          <p:nvPr userDrawn="1"/>
        </p:nvSpPr>
        <p:spPr>
          <a:xfrm>
            <a:off x="5790546" y="152105"/>
            <a:ext cx="30513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Jornadas Científicas da Saúde da Lusofonia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 txBox="1"/>
          <p:nvPr/>
        </p:nvSpPr>
        <p:spPr>
          <a:xfrm>
            <a:off x="514350" y="2590238"/>
            <a:ext cx="7886700" cy="113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4344"/>
              </a:buClr>
              <a:buSzPts val="4400"/>
              <a:buFont typeface="Arial"/>
              <a:buNone/>
            </a:pPr>
            <a:r>
              <a:rPr lang="pt-PT" sz="4400" b="1" i="0" u="none" strike="noStrike" cap="none">
                <a:solidFill>
                  <a:srgbClr val="E04344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endParaRPr sz="4400" b="1" i="0" u="none" strike="noStrike" cap="none">
              <a:solidFill>
                <a:srgbClr val="E043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514350" y="3727012"/>
            <a:ext cx="7886700" cy="78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pt-PT"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Autor</a:t>
            </a:r>
            <a:endParaRPr sz="18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"/>
          <p:cNvSpPr txBox="1"/>
          <p:nvPr/>
        </p:nvSpPr>
        <p:spPr>
          <a:xfrm>
            <a:off x="863700" y="6550200"/>
            <a:ext cx="718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Calibri"/>
                <a:ea typeface="Calibri"/>
                <a:cs typeface="Calibri"/>
                <a:sym typeface="Calibri"/>
              </a:rPr>
              <a:t>Rede Académica das Ciências da Saúde da Lusofonia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8E020-08DA-7AC7-DBC3-1B9B2DC8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683C4FCB-CFDD-7611-513C-DAEE3E5086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1153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rRACS">
  <a:themeElements>
    <a:clrScheme name="Azul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Apresentação no Ecrã (4:3)</PresentationFormat>
  <Paragraphs>4</Paragraphs>
  <Slides>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Calibri</vt:lpstr>
      <vt:lpstr>Arial</vt:lpstr>
      <vt:lpstr>Roboto Serif SemiBold</vt:lpstr>
      <vt:lpstr>Tema rRACS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Marvin</dc:creator>
  <cp:lastModifiedBy>Sofia Coutinho (547)</cp:lastModifiedBy>
  <cp:revision>1</cp:revision>
  <dcterms:created xsi:type="dcterms:W3CDTF">2017-06-12T15:59:36Z</dcterms:created>
  <dcterms:modified xsi:type="dcterms:W3CDTF">2023-10-18T11:00:14Z</dcterms:modified>
</cp:coreProperties>
</file>